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3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 Varela" userId="e290af77-aba2-4024-8e5a-3ea237927409" providerId="ADAL" clId="{1AE8F027-C15B-4708-8494-774419BD0929}"/>
    <pc:docChg chg="modSld">
      <pc:chgData name="Miriam  Varela" userId="e290af77-aba2-4024-8e5a-3ea237927409" providerId="ADAL" clId="{1AE8F027-C15B-4708-8494-774419BD0929}" dt="2024-02-15T06:30:32.332" v="49" actId="20577"/>
      <pc:docMkLst>
        <pc:docMk/>
      </pc:docMkLst>
      <pc:sldChg chg="modSp mod">
        <pc:chgData name="Miriam  Varela" userId="e290af77-aba2-4024-8e5a-3ea237927409" providerId="ADAL" clId="{1AE8F027-C15B-4708-8494-774419BD0929}" dt="2024-02-15T06:30:02.053" v="1" actId="20577"/>
        <pc:sldMkLst>
          <pc:docMk/>
          <pc:sldMk cId="2249518366" sldId="256"/>
        </pc:sldMkLst>
        <pc:spChg chg="mod">
          <ac:chgData name="Miriam  Varela" userId="e290af77-aba2-4024-8e5a-3ea237927409" providerId="ADAL" clId="{1AE8F027-C15B-4708-8494-774419BD0929}" dt="2024-02-15T06:30:02.053" v="1" actId="20577"/>
          <ac:spMkLst>
            <pc:docMk/>
            <pc:sldMk cId="2249518366" sldId="256"/>
            <ac:spMk id="2" creationId="{A2B90381-4674-4B64-A19F-6D352AD50F51}"/>
          </ac:spMkLst>
        </pc:spChg>
      </pc:sldChg>
      <pc:sldChg chg="modSp mod">
        <pc:chgData name="Miriam  Varela" userId="e290af77-aba2-4024-8e5a-3ea237927409" providerId="ADAL" clId="{1AE8F027-C15B-4708-8494-774419BD0929}" dt="2024-02-15T06:30:32.332" v="49" actId="20577"/>
        <pc:sldMkLst>
          <pc:docMk/>
          <pc:sldMk cId="1937341171" sldId="257"/>
        </pc:sldMkLst>
        <pc:spChg chg="mod">
          <ac:chgData name="Miriam  Varela" userId="e290af77-aba2-4024-8e5a-3ea237927409" providerId="ADAL" clId="{1AE8F027-C15B-4708-8494-774419BD0929}" dt="2024-02-15T06:30:32.332" v="49" actId="20577"/>
          <ac:spMkLst>
            <pc:docMk/>
            <pc:sldMk cId="1937341171" sldId="257"/>
            <ac:spMk id="2" creationId="{8220CA1D-D0AD-431F-B5B9-63CD17079C52}"/>
          </ac:spMkLst>
        </pc:spChg>
      </pc:sldChg>
    </pc:docChg>
  </pc:docChgLst>
  <pc:docChgLst>
    <pc:chgData name="Miriam  Varela" userId="e290af77-aba2-4024-8e5a-3ea237927409" providerId="ADAL" clId="{2A350B6B-C585-4850-B931-36BAEE5C2638}"/>
    <pc:docChg chg="modSld">
      <pc:chgData name="Miriam  Varela" userId="e290af77-aba2-4024-8e5a-3ea237927409" providerId="ADAL" clId="{2A350B6B-C585-4850-B931-36BAEE5C2638}" dt="2023-02-17T22:28:58.099" v="152" actId="1076"/>
      <pc:docMkLst>
        <pc:docMk/>
      </pc:docMkLst>
      <pc:sldChg chg="modSp mod">
        <pc:chgData name="Miriam  Varela" userId="e290af77-aba2-4024-8e5a-3ea237927409" providerId="ADAL" clId="{2A350B6B-C585-4850-B931-36BAEE5C2638}" dt="2023-02-17T22:27:15.874" v="1" actId="20577"/>
        <pc:sldMkLst>
          <pc:docMk/>
          <pc:sldMk cId="2249518366" sldId="256"/>
        </pc:sldMkLst>
        <pc:spChg chg="mod">
          <ac:chgData name="Miriam  Varela" userId="e290af77-aba2-4024-8e5a-3ea237927409" providerId="ADAL" clId="{2A350B6B-C585-4850-B931-36BAEE5C2638}" dt="2023-02-17T22:27:15.874" v="1" actId="20577"/>
          <ac:spMkLst>
            <pc:docMk/>
            <pc:sldMk cId="2249518366" sldId="256"/>
            <ac:spMk id="2" creationId="{A2B90381-4674-4B64-A19F-6D352AD50F51}"/>
          </ac:spMkLst>
        </pc:spChg>
      </pc:sldChg>
      <pc:sldChg chg="modSp mod">
        <pc:chgData name="Miriam  Varela" userId="e290af77-aba2-4024-8e5a-3ea237927409" providerId="ADAL" clId="{2A350B6B-C585-4850-B931-36BAEE5C2638}" dt="2023-02-17T22:28:58.099" v="152" actId="1076"/>
        <pc:sldMkLst>
          <pc:docMk/>
          <pc:sldMk cId="1937341171" sldId="257"/>
        </pc:sldMkLst>
        <pc:spChg chg="mod">
          <ac:chgData name="Miriam  Varela" userId="e290af77-aba2-4024-8e5a-3ea237927409" providerId="ADAL" clId="{2A350B6B-C585-4850-B931-36BAEE5C2638}" dt="2023-02-17T22:28:58.099" v="152" actId="1076"/>
          <ac:spMkLst>
            <pc:docMk/>
            <pc:sldMk cId="1937341171" sldId="257"/>
            <ac:spMk id="2" creationId="{8220CA1D-D0AD-431F-B5B9-63CD17079C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95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31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2102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50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9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57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447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7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6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78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4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85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1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2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93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36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5DAD-EF07-48CE-ABD3-676E9D429609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A5D1D0-5410-4B58-A705-98BCE8CEBB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0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90381-4674-4B64-A19F-6D352AD50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COMPORTAMIENTO AMBIENTAL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9D0AE1-C544-4EEA-B0A8-67BDAB2F0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5513A40-6843-4CB1-90F7-5C626D7D9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555" y="4050833"/>
            <a:ext cx="3020192" cy="109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1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0CA1D-D0AD-431F-B5B9-63CD1707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11" y="1447800"/>
            <a:ext cx="8061249" cy="2316480"/>
          </a:xfrm>
        </p:spPr>
        <p:txBody>
          <a:bodyPr/>
          <a:lstStyle/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Aceuve ha conseguido en el año 2023 el objetivo  marcado de reducción </a:t>
            </a:r>
            <a:r>
              <a:rPr lang="es-ES" sz="2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CONSUMO DE COMBUSTIBLE  DE SUS VEHICULOS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37341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bjetivo" ma:contentTypeID="0x01010058BEF48E5052453BBF323D6E285BCC6D00DB92158B63969142A726954ADCF979A8" ma:contentTypeVersion="7" ma:contentTypeDescription="Documento de objetivos." ma:contentTypeScope="" ma:versionID="ce2615fb0c969d90da9dfa8c42741503">
  <xsd:schema xmlns:xsd="http://www.w3.org/2001/XMLSchema" xmlns:xs="http://www.w3.org/2001/XMLSchema" xmlns:p="http://schemas.microsoft.com/office/2006/metadata/properties" xmlns:ns1="http://schemas.microsoft.com/sharepoint/v3" xmlns:ns2="48b0cf3c-d595-4df6-accf-c3054aa5b83b" targetNamespace="http://schemas.microsoft.com/office/2006/metadata/properties" ma:root="true" ma:fieldsID="44aa793d885416b9d819904a3e532f91" ns1:_="" ns2:_="">
    <xsd:import namespace="http://schemas.microsoft.com/sharepoint/v3"/>
    <xsd:import namespace="48b0cf3c-d595-4df6-accf-c3054aa5b83b"/>
    <xsd:element name="properties">
      <xsd:complexType>
        <xsd:sequence>
          <xsd:element name="documentManagement">
            <xsd:complexType>
              <xsd:all>
                <xsd:element ref="ns1:Anho" minOccurs="0"/>
                <xsd:element ref="ns1:TipoObjetivo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nho" ma:index="8" nillable="true" ma:displayName="Año" ma:decimals="0" ma:default="2018" ma:description="" ma:internalName="Anho">
      <xsd:simpleType>
        <xsd:restriction base="dms:Number">
          <xsd:maxInclusive value="9999"/>
          <xsd:minInclusive value="1900"/>
        </xsd:restriction>
      </xsd:simpleType>
    </xsd:element>
    <xsd:element name="TipoObjetivos" ma:index="9" nillable="true" ma:displayName="Tipo" ma:description="" ma:internalName="TipoObjetivos">
      <xsd:simpleType>
        <xsd:restriction base="dms:Choice">
          <xsd:enumeration value="Previsto"/>
          <xsd:enumeration value="Consecució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0cf3c-d595-4df6-accf-c3054aa5b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nho xmlns="http://schemas.microsoft.com/sharepoint/v3">2018</Anho>
    <TipoObjetivo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75EE38-2532-419A-8E7B-DBC28868E4A8}"/>
</file>

<file path=customXml/itemProps2.xml><?xml version="1.0" encoding="utf-8"?>
<ds:datastoreItem xmlns:ds="http://schemas.openxmlformats.org/officeDocument/2006/customXml" ds:itemID="{5957C467-79C4-4BBB-AFBB-6EA008A646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CFFEA-169C-401F-A32F-36537EC00C5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22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</vt:lpstr>
      <vt:lpstr>COMPORTAMIENTO AMBIENTAL 2023</vt:lpstr>
      <vt:lpstr>Aceuve ha conseguido en el año 2023 el objetivo  marcado de reducción de CONSUMO DE COMBUSTIBLE  DE SUS VEHICULOS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COMPORTAMIENTO AMBIENTAL 2020</dc:title>
  <dc:creator>Miriam  Varela</dc:creator>
  <cp:lastModifiedBy>Miriam  Varela</cp:lastModifiedBy>
  <cp:revision>3</cp:revision>
  <dcterms:created xsi:type="dcterms:W3CDTF">2021-01-21T23:19:04Z</dcterms:created>
  <dcterms:modified xsi:type="dcterms:W3CDTF">2024-02-15T06:30:33Z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0x01010058BEF48E5052453BBF323D6E285BCC6D00DB92158B63969142A726954ADCF979A8</vt:lpwstr>
  </property>
</Properties>
</file>